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66" r:id="rId18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82" Type="http://schemas.openxmlformats.org/officeDocument/2006/relationships/slide" Target="slides/slide11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7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8" name="Google Shape;4698;g33c5e4031bd_0_574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699" name="Google Shape;4699;g33c5e4031bd_0_57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0" name="Google Shape;4700;g33c5e4031bd_0_5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6.xml"/><Relationship Id="rId2" Type="http://schemas.openxmlformats.org/officeDocument/2006/relationships/notesSlide" Target="../notesSlides/notesSlide111.xml"/></Relationships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p679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03" name="Google Shape;4703;p679"/>
          <p:cNvSpPr txBox="1"/>
          <p:nvPr>
            <p:ph idx="1" type="body"/>
          </p:nvPr>
        </p:nvSpPr>
        <p:spPr>
          <a:xfrm>
            <a:off x="792162" y="1626394"/>
            <a:ext cx="79200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Char char="•"/>
            </a:pPr>
            <a:r>
              <a:rPr b="1" i="0" lang="zh-CN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social science that studies and influences human behavior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Char char="•"/>
            </a:pPr>
            <a:r>
              <a:rPr b="1" i="0" lang="zh-CN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Economics is the study of what constitutes rational human behavior in the endeavor to fulfill needs and wants. </a:t>
            </a:r>
            <a:endParaRPr/>
          </a:p>
        </p:txBody>
      </p:sp>
      <p:sp>
        <p:nvSpPr>
          <p:cNvPr id="4704" name="Google Shape;4704;p679"/>
          <p:cNvSpPr txBox="1"/>
          <p:nvPr/>
        </p:nvSpPr>
        <p:spPr>
          <a:xfrm>
            <a:off x="792162" y="30360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</a:pPr>
            <a:r>
              <a:rPr b="1" i="0" lang="zh-CN" sz="5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is Economics?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